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5" r:id="rId10"/>
    <p:sldId id="267" r:id="rId11"/>
    <p:sldId id="268" r:id="rId12"/>
    <p:sldId id="269" r:id="rId13"/>
    <p:sldId id="264" r:id="rId14"/>
    <p:sldId id="266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62A7-B25F-7140-8F4C-38DDE678D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33AD7-7E72-1549-9176-A3810D825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9EA44-6A9F-2B49-A1A2-93941646D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EE08D-AB3D-C44F-B4D5-DE6AB021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26DB-4B1C-C946-9548-7F7CF18D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9364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6F46-0304-5C47-A0FA-4D0C119B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C3901C-4424-2B49-B093-93E0FD03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AD68A-F81E-8E42-9032-EEB2D13E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9CCCE-CA24-DB4F-BB62-09528374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E55F9-E4D5-4D40-8EFB-3A8659CC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790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FF79CE-0C6E-0D4A-A8F6-C0EED9718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6186E-B7D9-3344-88B4-6FFFA99C2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5E197-A0B6-1D4B-B00B-13635F3E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43A3A-2B31-1E4C-88C9-BC757676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8072F-2A68-E746-B0D4-AD173C9B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2304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980C-C026-4842-9702-F6B1EFF59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6479C-98B5-974D-BA16-91DAB8E1E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4140B-C8A8-DC4D-BE5A-4DF6A14EF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CA78-E487-E74A-9A51-BF2D504C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1C7E2-24E7-9542-A145-EBD9CC4F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8993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8FE9F-57D3-DE49-AA3C-8DA424E5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0451-6270-8B42-8314-D5D410A3D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A9333-07BE-4046-9952-F6A218362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A9B59-DFB0-0749-BAF7-05B65B005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84FD4-0433-4D4A-A8CE-1005616A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2270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B431-D129-9A42-9B19-0AEE6F61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A281-5B3A-B549-9960-6027F961A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85931-CCFA-B244-8320-4E88F3462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C1547-EBEE-4940-9486-93756BF9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5DB832-3FEC-D04D-A5A9-0DA96810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54901-B9D4-4B47-8ECA-47F64C2E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2449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A6EA9-C5F6-054A-B1F4-795774AC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4E096-A20D-0644-ABA3-7598EF4E3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5411B-6EC2-1D42-A40A-62F563FC6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49132-EE8D-2847-97AA-36DA22BF3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A7325-8D9C-754C-8B35-13DDA9022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E09AB8-CAC0-8847-B90E-371F3178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0B450-DD36-8447-B696-D8A157A6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0E1047-BA72-EA49-9807-EDDBEE7F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4624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B6A69-7E91-1043-BE99-9B966FEE9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29AEDB-59D3-2D4F-8A44-1B9066DD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A2210-A5AF-C949-84CB-D3B866FE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2E0B6-BF62-424F-8F0F-99C11B9FA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8084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C3F36D-4831-DA4A-BEB5-25A3AED3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969B8-EC07-7C48-A847-56209E14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C6B9-E026-D948-87E1-437BC63F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1533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8C01-B915-AD48-A61F-E54662216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3EF5-FCD0-CB41-AC1A-642F7FD2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4E3D8-9845-7343-836C-57AC2577A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397DA-0D06-6B44-B802-2572EBDC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D117C-8D53-C549-88E6-E2E1636A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ADE9F-201C-BB45-A3F8-72A18FF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179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A3C7-8719-6041-9F79-BCD2BCE2E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90016F-CEC3-FD49-AB14-8C4EB9686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C14D8-D556-E140-B07E-B517DA543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F07E7-27C9-5049-9598-EDAB1FC9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92F1-6019-4A46-A20F-A53849E9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DD061-8DA2-714C-9449-CCC81DB5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755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F1DE15-36E5-1447-A818-AF4AF1C15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AADA6-95F0-844C-8904-DBFC0EC48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65784-D6A2-4D47-8902-AEE695674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4B753-CE42-E742-B329-0B97F313B557}" type="datetimeFigureOut">
              <a:rPr lang="en-RU" smtClean="0"/>
              <a:t>13.03.2020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817C6-54EA-944A-A641-FCF259413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15821-31DE-0C49-BD65-D46D278BE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56ADE-47DA-B74D-9F45-CB5B4EC8D6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1757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-foundation.org/openaccess/content_cvpr_2015/papers/Tompson_Efficient_Object_Localization_2015_CVPR_paper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ilthub.cmu.edu/articles/Pose_Machines_Articulated_Pose_Estimation_via_Inference_Machines/6558671/files/12040949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-foundation.org/openaccess/content_cvpr_2016/papers/Wei_Convolutional_Pose_Machines_CVPR_2016_paper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8008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human-pose-estimation.pytorch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ismar2011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wp-content/uploads/2016/02/main-39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E72F5-2C21-1E49-9785-5351B1B88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Распознавание позы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13B02-8C7D-794C-9BDF-B3B661174A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RU" dirty="0"/>
              <a:t>Kinect, </a:t>
            </a:r>
            <a:r>
              <a:rPr lang="en-US" dirty="0"/>
              <a:t>Pose Inference Machine, Convolutional Pose Machine, CNN with part affinity fields, </a:t>
            </a:r>
            <a:r>
              <a:rPr lang="en-US" dirty="0" err="1"/>
              <a:t>HRNet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91939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7DEA-2771-D248-828F-0605BC73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позы через карты вероятностей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1A7DA0-BC5E-C24A-A3FC-3273B7E3A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093" y="1791677"/>
            <a:ext cx="11051814" cy="3772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E3F000-2F5F-0A4B-A8CB-4E9CD45B58A1}"/>
              </a:ext>
            </a:extLst>
          </p:cNvPr>
          <p:cNvSpPr/>
          <p:nvPr/>
        </p:nvSpPr>
        <p:spPr>
          <a:xfrm>
            <a:off x="0" y="592964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Tompson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Jonathan, Ross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Goroshin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Arjun Jain, Yann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LeCun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Christoph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Bregler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"Efficient object localization using convolutional networks." In </a:t>
            </a:r>
            <a:r>
              <a:rPr lang="en-GB" sz="1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648-656. 2015.</a:t>
            </a:r>
            <a:endParaRPr lang="ru-RU" sz="1600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1600" dirty="0">
                <a:hlinkClick r:id="rId3"/>
              </a:rPr>
              <a:t>https://www.cv-foundation.org/openaccess/content_cvpr_2015/papers/Tompson_Efficient_Object_Localization_2015_CVPR_paper.pdf</a:t>
            </a:r>
            <a:r>
              <a:rPr lang="ru-RU" sz="1600" dirty="0"/>
              <a:t> 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208512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947E9-C3A2-0A43-BB98-64A32A19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позы через карты вероятностей: уточнение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9F87D9-371F-3C41-ADAC-65849C808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3258"/>
            <a:ext cx="10515600" cy="335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4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52EC3-ECC1-164E-B68B-5195F37A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Блок уточнения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411B40-8043-F347-B246-FBA9728D7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835" y="1825625"/>
            <a:ext cx="5086546" cy="3281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A9228-5332-1A45-A2DB-D536FC07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92" y="1948538"/>
            <a:ext cx="5259302" cy="30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31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18C1-5666-5D49-A437-AF7118D2F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Machines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6A11C0-F1DF-BE42-B892-22942678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438" y="1173872"/>
            <a:ext cx="8020749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C1CA3D-2E50-EF45-B1B5-1FAFC42291B2}"/>
              </a:ext>
            </a:extLst>
          </p:cNvPr>
          <p:cNvSpPr/>
          <p:nvPr/>
        </p:nvSpPr>
        <p:spPr>
          <a:xfrm>
            <a:off x="35668" y="5486199"/>
            <a:ext cx="121206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Ramakrishna, Varun, Daniel Munoz, Martial Hebert, James Andrew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Bagnell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Yaser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Sheikh. "Pose machines: Articulated pose estimation via inference machines."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European Conference on Computer Vision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33-47. Springer, Cham, 2014.</a:t>
            </a:r>
            <a:endParaRPr lang="ru-RU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hlinkClick r:id="rId3"/>
              </a:rPr>
              <a:t>https://kilthub.cmu.edu/articles/Pose_Machines_Articulated_Pose_Estimation_via_Inference_Machines/6558671/files/12040949.pdf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43366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047A-6842-7B49-9335-7A6775D3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Pose machines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7BDE44-32EB-9C4A-89E9-6253562B3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809" y="1690688"/>
            <a:ext cx="3964562" cy="890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D227FB-1BD3-0B48-BAFF-A746270A1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028" y="1899463"/>
            <a:ext cx="2871278" cy="464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CFEF4-B6E6-0545-816F-A6906E9CD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79" y="2860686"/>
            <a:ext cx="11225719" cy="351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29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6769D-F642-4F45-B42D-A1028453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Pose machines: </a:t>
            </a:r>
            <a:r>
              <a:rPr lang="ru-RU" dirty="0"/>
              <a:t>основные моменты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D616E-9E81-BA42-99B5-F9C4AD240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уровне изображения признаки – </a:t>
            </a:r>
            <a:r>
              <a:rPr lang="en-US" dirty="0"/>
              <a:t>HOG</a:t>
            </a:r>
          </a:p>
          <a:p>
            <a:r>
              <a:rPr lang="ru-RU" dirty="0"/>
              <a:t>На уровнях дальше признаки – вероятность на входе, и полярные координаты нескольких максимумов (после подавления близких максимумов)</a:t>
            </a:r>
          </a:p>
          <a:p>
            <a:r>
              <a:rPr lang="ru-RU" dirty="0"/>
              <a:t>В качестве классификатора – каскады лесов из 10 случайных деревьев глубиной 10, найденные методом градиентного </a:t>
            </a:r>
            <a:r>
              <a:rPr lang="ru-RU" dirty="0" err="1"/>
              <a:t>бустинга</a:t>
            </a:r>
            <a:r>
              <a:rPr lang="ru-RU" dirty="0"/>
              <a:t>. Глубина каскада – 25.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33807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38EB-1A7D-CE4C-93B4-FB2F4E91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5190"/>
          </a:xfrm>
        </p:spPr>
        <p:txBody>
          <a:bodyPr/>
          <a:lstStyle/>
          <a:p>
            <a:r>
              <a:rPr lang="en-US" dirty="0"/>
              <a:t>Convolutional pose machines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C84E60-F977-7E4D-BF42-BD298EF5F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740" y="1060316"/>
            <a:ext cx="976052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3CB930-843C-7547-B39A-55E96492332E}"/>
              </a:ext>
            </a:extLst>
          </p:cNvPr>
          <p:cNvSpPr/>
          <p:nvPr/>
        </p:nvSpPr>
        <p:spPr>
          <a:xfrm>
            <a:off x="0" y="5961985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Wei, Shih-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Varun Ramakrishna, Takeo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Kanade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Yaser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Sheikh. "Convolutional pose machines." In </a:t>
            </a:r>
            <a:r>
              <a:rPr lang="en-GB" sz="1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4724-4732. 2016.</a:t>
            </a:r>
          </a:p>
          <a:p>
            <a:r>
              <a:rPr lang="en-GB" sz="1600" dirty="0">
                <a:hlinkClick r:id="rId3"/>
              </a:rPr>
              <a:t>https://www.cv-foundation.org/openaccess/content_cvpr_2016/papers/Wei_Convolutional_Pose_Machines_CVPR_2016_paper.pdf</a:t>
            </a:r>
            <a:endParaRPr lang="en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3E0FD-F5CB-2C4C-A14C-04FB0EA8813B}"/>
              </a:ext>
            </a:extLst>
          </p:cNvPr>
          <p:cNvSpPr txBox="1"/>
          <p:nvPr/>
        </p:nvSpPr>
        <p:spPr>
          <a:xfrm>
            <a:off x="5145931" y="5502153"/>
            <a:ext cx="162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Всего 6 стадий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9304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D399-EAEB-8645-9A0B-265B067B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OpenPose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3176A0-1D73-BB44-B2DE-2BE9EA07E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2997"/>
            <a:ext cx="10515600" cy="37520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2946D-29DD-9F44-9BBB-5D38904183FB}"/>
              </a:ext>
            </a:extLst>
          </p:cNvPr>
          <p:cNvSpPr/>
          <p:nvPr/>
        </p:nvSpPr>
        <p:spPr>
          <a:xfrm>
            <a:off x="137809" y="5696905"/>
            <a:ext cx="11916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Cao,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Gines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Hidalgo, Tomas Simon, Shih-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Wei,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Yaser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Sheikh. "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OpenPose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realtime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multi-person 2D pose estimation using Part Affinity Fields." </a:t>
            </a:r>
            <a:r>
              <a:rPr lang="en-GB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arXiv:1812.08008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(2018).</a:t>
            </a:r>
          </a:p>
          <a:p>
            <a:r>
              <a:rPr lang="en-GB" dirty="0">
                <a:hlinkClick r:id="rId3"/>
              </a:rPr>
              <a:t>https://arxiv.org/pdf/1812.08008.pdf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12165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121FA-BC11-B04E-8DA8-7F5CCFEC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OpenPose</a:t>
            </a:r>
            <a:r>
              <a:rPr lang="en-US" dirty="0"/>
              <a:t>: </a:t>
            </a:r>
            <a:r>
              <a:rPr lang="ru-RU" dirty="0"/>
              <a:t>детали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FB1ACB-09DC-9540-9830-2D3D993A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953" y="1825625"/>
            <a:ext cx="95440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2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0819-34EE-EC4E-9014-B9031A3A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  </a:t>
            </a:r>
            <a:r>
              <a:rPr lang="en-US" dirty="0"/>
              <a:t>Part affinity field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76767D-32E2-0545-83A6-EBF5F19A4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4988"/>
            <a:ext cx="10515600" cy="40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3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57F4-52A7-714E-8324-F700E737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Microsoft Kinect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A6049B-E3C3-644E-A5D5-13B55DD96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900" y="2223294"/>
            <a:ext cx="89662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37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252A-75BF-7C45-896A-324739AD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потерь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01B1A-7EE9-B54E-BF0C-7429E53B9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9037"/>
            <a:ext cx="3586534" cy="120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B2BE9-8E79-7941-8A48-288A5823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4600"/>
            <a:ext cx="2181428" cy="682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26B137-9624-C747-977E-674710C2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501" y="3544208"/>
            <a:ext cx="2851420" cy="608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06659-EFDA-C944-886D-CECFA17DE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837" y="3741063"/>
            <a:ext cx="1934588" cy="365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A581E-A1A1-1846-9963-BF0857193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303" y="2218645"/>
            <a:ext cx="2616335" cy="657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679FD-F3D6-024E-8EAA-26056A294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005" y="2362326"/>
            <a:ext cx="2851420" cy="20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5A699-450F-304F-8B8E-D21C2E13C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0296" y="2612375"/>
            <a:ext cx="3418461" cy="203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75ABE-D6FC-944F-8EA6-A1FD3133E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501" y="3002717"/>
            <a:ext cx="2101850" cy="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55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8DC1-8FF8-7945-BBA0-2E81FCAF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 назначении (венгерский метод)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9AC7B-1CBE-6146-87A1-8CFD7D56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55" y="1583176"/>
            <a:ext cx="4423113" cy="876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FDFD8-4A66-A44D-98B5-050C713D1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15" y="3012602"/>
            <a:ext cx="3631704" cy="199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C9331-6C00-D349-8C02-EDA6D717B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858" y="3012601"/>
            <a:ext cx="5704082" cy="16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04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F49EB-CBD3-4949-AFC5-D520325B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HRNet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2B84DA-05A4-7A4C-BE3E-05A806778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9062" y="1690688"/>
            <a:ext cx="7107508" cy="3553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07A491-D10C-C54B-9C13-BFA9A93279CF}"/>
              </a:ext>
            </a:extLst>
          </p:cNvPr>
          <p:cNvSpPr/>
          <p:nvPr/>
        </p:nvSpPr>
        <p:spPr>
          <a:xfrm>
            <a:off x="81064" y="5482175"/>
            <a:ext cx="12110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Sun,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Bin Xiao, Dong Liu,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Jingdong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Wang. "Deep high-resolution representation learning for human pose estimation."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5693-5703. 2019.</a:t>
            </a:r>
          </a:p>
          <a:p>
            <a:r>
              <a:rPr lang="en-GB" dirty="0">
                <a:hlinkClick r:id="rId3"/>
              </a:rPr>
              <a:t>https://github.com/microsoft/human-pose-estimation</a:t>
            </a:r>
            <a:r>
              <a:rPr lang="en-GB">
                <a:hlinkClick r:id="rId3"/>
              </a:rPr>
              <a:t>.pytorch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51524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D207-2B04-8A44-B7AB-695F6C6CC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Датасеты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72B3-85BA-D748-82C2-737A38256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FLIC – frames labeled in cinema</a:t>
            </a:r>
          </a:p>
          <a:p>
            <a:pPr marL="0" indent="0">
              <a:buNone/>
            </a:pPr>
            <a:r>
              <a:rPr lang="en-US" dirty="0"/>
              <a:t>LSP – </a:t>
            </a:r>
            <a:r>
              <a:rPr lang="en-US" dirty="0" err="1"/>
              <a:t>leeds</a:t>
            </a:r>
            <a:r>
              <a:rPr lang="en-US" dirty="0"/>
              <a:t> sports pose</a:t>
            </a:r>
          </a:p>
          <a:p>
            <a:pPr marL="0" indent="0">
              <a:buNone/>
            </a:pPr>
            <a:r>
              <a:rPr lang="en-US" dirty="0"/>
              <a:t>MPII – Max Plank Institute of Informatics</a:t>
            </a:r>
          </a:p>
          <a:p>
            <a:pPr marL="0" indent="0">
              <a:buNone/>
            </a:pPr>
            <a:r>
              <a:rPr lang="en-US" dirty="0"/>
              <a:t>MS COCO</a:t>
            </a:r>
          </a:p>
          <a:p>
            <a:pPr marL="0" indent="0">
              <a:buNone/>
            </a:pPr>
            <a:r>
              <a:rPr lang="en-US" dirty="0" err="1"/>
              <a:t>OpenPose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67640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DD13-C84A-FE49-884A-F3BADF86A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Зачем?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9BB8-2FB3-0145-A7C4-A0C8B4694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Улучшенный трекинг объектов</a:t>
            </a:r>
          </a:p>
          <a:p>
            <a:r>
              <a:rPr lang="ru-RU" dirty="0"/>
              <a:t>Распознавание жестов</a:t>
            </a:r>
          </a:p>
          <a:p>
            <a:r>
              <a:rPr lang="ru-RU" dirty="0"/>
              <a:t>Промышленная безопасность</a:t>
            </a:r>
          </a:p>
          <a:p>
            <a:r>
              <a:rPr lang="ru-RU" dirty="0"/>
              <a:t>Распознавание походки</a:t>
            </a:r>
            <a:endParaRPr lang="en-US" dirty="0"/>
          </a:p>
          <a:p>
            <a:r>
              <a:rPr lang="ru-RU" dirty="0" err="1"/>
              <a:t>Ис</a:t>
            </a:r>
            <a:r>
              <a:rPr lang="en-US" dirty="0"/>
              <a:t>c</a:t>
            </a:r>
            <a:r>
              <a:rPr lang="ru-RU" dirty="0" err="1"/>
              <a:t>ледования</a:t>
            </a:r>
            <a:r>
              <a:rPr lang="ru-RU" dirty="0"/>
              <a:t> психологов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3CD36-FB66-FB42-AA11-E2B7455B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069" y="357725"/>
            <a:ext cx="5604932" cy="58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67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70AF-983E-D942-892D-6DACA675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восстановления глубины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49D730-CEFB-AD41-970A-7E06216FF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750" y="1602657"/>
            <a:ext cx="10515600" cy="33186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E242F8-39DF-EA47-9DEE-18DA03194AF1}"/>
              </a:ext>
            </a:extLst>
          </p:cNvPr>
          <p:cNvSpPr/>
          <p:nvPr/>
        </p:nvSpPr>
        <p:spPr>
          <a:xfrm>
            <a:off x="273996" y="5390002"/>
            <a:ext cx="1181910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Newcombe, Richard A., Shahram Izadi,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Otmar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Hilliges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David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Molyneaux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David Kim, Andrew J. Davison,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Pushmeet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Kohi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Jamie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Shotton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Steve Hodges, and Andrew Fitzgibbon. "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KinectFusion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Real-time dense surface mapping and tracking."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2011 10th IEEE International Symposium on Mixed and Augmented Reality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127-136. IEEE, 2011.</a:t>
            </a:r>
          </a:p>
          <a:p>
            <a:r>
              <a:rPr lang="en-GB" dirty="0">
                <a:hlinkClick r:id="rId3"/>
              </a:rPr>
              <a:t>https://www.microsoft.com/en-us/research/wp-content/uploads/2016/02/ismar2011.pdf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7803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78C7-2AC1-C240-BA72-9E1FBADB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точек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0E6F73-A5A8-0E4B-A1BB-07E79EFF3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767" y="1825625"/>
            <a:ext cx="67344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8533-105C-4D45-9E3F-6E47C797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Шаблон точек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06A184-33B0-7644-B81B-08B772A6C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924" y="1825625"/>
            <a:ext cx="67681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73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DE26-0C80-614A-975B-CFF718D3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позы </a:t>
            </a:r>
            <a:r>
              <a:rPr lang="en-US" dirty="0"/>
              <a:t>Kinect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ABE464-81A0-D04D-8DB5-803EC9937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5340" y="1306333"/>
            <a:ext cx="3341319" cy="4351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2E5BF2-E36A-F248-B301-21159F579BE4}"/>
              </a:ext>
            </a:extLst>
          </p:cNvPr>
          <p:cNvSpPr/>
          <p:nvPr/>
        </p:nvSpPr>
        <p:spPr>
          <a:xfrm>
            <a:off x="0" y="5657671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Shotton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Jamie, Ross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Girshick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Andrew Fitzgibbon, Toby Sharp, Mat Cook, Mark Finocchio, Richard Moore et al. "Efficient human pose estimation from single depth images."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35, no. 12 (2012): 2821-2840.</a:t>
            </a:r>
          </a:p>
          <a:p>
            <a:r>
              <a:rPr lang="en-GB" dirty="0">
                <a:hlinkClick r:id="rId3"/>
              </a:rPr>
              <a:t>https://www.microsoft.com/en-us/research/wp-content/uploads/2016/02/main-39.pdf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1726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D18B-ED65-7549-98F7-11E0A3A9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CBD7F8-C6D6-2247-B414-33130DDE1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46402"/>
            <a:ext cx="10515600" cy="230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17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F3CE-C8E9-B143-8322-00AA0D35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Случайный лес для классификации и для регрессии положения точки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B22D7-2578-6846-8E5D-DDB199C36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Признак дерева для обучения: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Характеристики обучения: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77BE2-97E3-844D-AF90-D592FFF7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9657"/>
            <a:ext cx="12192000" cy="2855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7C50E-2876-CD41-A0EC-D02414D4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309" y="2246023"/>
            <a:ext cx="4843699" cy="778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822A44-4A6E-004A-8186-B4FC216C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761" y="1576863"/>
            <a:ext cx="4356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A40E-F628-9E46-8C0E-2F78D8E8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Подходы </a:t>
            </a:r>
            <a:r>
              <a:rPr lang="ru-RU" dirty="0" err="1"/>
              <a:t>донейросетевой</a:t>
            </a:r>
            <a:r>
              <a:rPr lang="ru-RU" dirty="0"/>
              <a:t> эпохи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96DE8A-EB80-BB4E-B11B-5997C3775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824" y="1825625"/>
            <a:ext cx="8778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81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676</Words>
  <Application>Microsoft Macintosh PowerPoint</Application>
  <PresentationFormat>Widescreen</PresentationFormat>
  <Paragraphs>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Распознавание позы</vt:lpstr>
      <vt:lpstr>Microsoft Kinect</vt:lpstr>
      <vt:lpstr>Принцип восстановления глубины</vt:lpstr>
      <vt:lpstr>Шаблон точек</vt:lpstr>
      <vt:lpstr>Шаблон точек</vt:lpstr>
      <vt:lpstr>Оценка позы Kinect</vt:lpstr>
      <vt:lpstr>База данных</vt:lpstr>
      <vt:lpstr>Случайный лес для классификации и для регрессии положения точки</vt:lpstr>
      <vt:lpstr>Подходы донейросетевой эпохи</vt:lpstr>
      <vt:lpstr>Определение позы через карты вероятностей</vt:lpstr>
      <vt:lpstr>Определение позы через карты вероятностей: уточнение</vt:lpstr>
      <vt:lpstr>Блок уточнения</vt:lpstr>
      <vt:lpstr>Pose Machines</vt:lpstr>
      <vt:lpstr>Pose machines</vt:lpstr>
      <vt:lpstr>Pose machines: основные моменты</vt:lpstr>
      <vt:lpstr>Convolutional pose machines</vt:lpstr>
      <vt:lpstr>OpenPose</vt:lpstr>
      <vt:lpstr>OpenPose: детали</vt:lpstr>
      <vt:lpstr>  Part affinity field</vt:lpstr>
      <vt:lpstr>Функция потерь</vt:lpstr>
      <vt:lpstr>Задача о назначении (венгерский метод)</vt:lpstr>
      <vt:lpstr>HRNet</vt:lpstr>
      <vt:lpstr>Датасеты</vt:lpstr>
      <vt:lpstr>Зачем?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Распознавание позы</dc:title>
  <dc:creator>Microsoft Office User</dc:creator>
  <cp:lastModifiedBy>Microsoft Office User</cp:lastModifiedBy>
  <cp:revision>22</cp:revision>
  <dcterms:created xsi:type="dcterms:W3CDTF">2020-03-12T20:51:33Z</dcterms:created>
  <dcterms:modified xsi:type="dcterms:W3CDTF">2020-03-13T14:31:45Z</dcterms:modified>
</cp:coreProperties>
</file>